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6" r:id="rId2"/>
    <p:sldId id="297" r:id="rId3"/>
    <p:sldId id="298" r:id="rId4"/>
    <p:sldId id="256" r:id="rId5"/>
    <p:sldId id="259" r:id="rId6"/>
    <p:sldId id="302" r:id="rId7"/>
    <p:sldId id="303" r:id="rId8"/>
    <p:sldId id="313" r:id="rId9"/>
    <p:sldId id="2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57A"/>
    <a:srgbClr val="0790DC"/>
    <a:srgbClr val="2E5A97"/>
    <a:srgbClr val="7F7F7F"/>
    <a:srgbClr val="31475E"/>
    <a:srgbClr val="162737"/>
    <a:srgbClr val="95B2F8"/>
    <a:srgbClr val="DAE3F3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11.png"/><Relationship Id="rId3" Type="http://schemas.openxmlformats.org/officeDocument/2006/relationships/image" Target="../media/image32.svg"/><Relationship Id="rId21" Type="http://schemas.openxmlformats.org/officeDocument/2006/relationships/image" Target="../media/image48.pn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4.sv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8835</TotalTime>
  <Words>155</Words>
  <Application>Microsoft Office PowerPoint</Application>
  <PresentationFormat>ワイド画面</PresentationFormat>
  <Paragraphs>116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347</cp:revision>
  <dcterms:created xsi:type="dcterms:W3CDTF">2020-07-15T20:01:48Z</dcterms:created>
  <dcterms:modified xsi:type="dcterms:W3CDTF">2022-06-10T16:21:05Z</dcterms:modified>
</cp:coreProperties>
</file>